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1C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703"/>
  </p:normalViewPr>
  <p:slideViewPr>
    <p:cSldViewPr snapToGrid="0" snapToObjects="1">
      <p:cViewPr>
        <p:scale>
          <a:sx n="82" d="100"/>
          <a:sy n="82" d="100"/>
        </p:scale>
        <p:origin x="496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473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2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351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072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208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655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229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38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66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513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786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451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5502" y="1726796"/>
            <a:ext cx="10515600" cy="4351338"/>
          </a:xfrm>
        </p:spPr>
        <p:txBody>
          <a:bodyPr/>
          <a:lstStyle/>
          <a:p>
            <a:pPr>
              <a:buSzPct val="80000"/>
              <a:buFont typeface="AppleColorEmoji" charset="0"/>
              <a:buChar char="🚘"/>
            </a:pPr>
            <a:r>
              <a:rPr lang="en-US" sz="2400" dirty="0" smtClean="0">
                <a:latin typeface="Imprint MT Shadow" charset="0"/>
                <a:ea typeface="Imprint MT Shadow" charset="0"/>
                <a:cs typeface="Imprint MT Shadow" charset="0"/>
              </a:rPr>
              <a:t> Face Recognition for </a:t>
            </a:r>
            <a:r>
              <a:rPr lang="en-US" sz="2400" dirty="0" smtClean="0">
                <a:solidFill>
                  <a:srgbClr val="ED1C24"/>
                </a:solidFill>
                <a:latin typeface="Imprint MT Shadow" charset="0"/>
                <a:ea typeface="Imprint MT Shadow" charset="0"/>
                <a:cs typeface="Imprint MT Shadow" charset="0"/>
              </a:rPr>
              <a:t>Driver Authentication</a:t>
            </a:r>
            <a:endParaRPr lang="en-US" sz="2400" dirty="0" smtClean="0">
              <a:solidFill>
                <a:srgbClr val="ED1C24"/>
              </a:solidFill>
            </a:endParaRPr>
          </a:p>
          <a:p>
            <a:pPr>
              <a:buSzPct val="80000"/>
              <a:buFont typeface="AppleColorEmoji" charset="0"/>
              <a:buChar char="🚘"/>
            </a:pPr>
            <a:r>
              <a:rPr lang="en-US" sz="2400" dirty="0" smtClean="0">
                <a:latin typeface="Imprint MT Shadow" charset="0"/>
                <a:ea typeface="Imprint MT Shadow" charset="0"/>
                <a:cs typeface="Imprint MT Shadow" charset="0"/>
              </a:rPr>
              <a:t> Real-time </a:t>
            </a:r>
            <a:r>
              <a:rPr lang="en-US" sz="2400" dirty="0" smtClean="0">
                <a:solidFill>
                  <a:srgbClr val="ED1C24"/>
                </a:solidFill>
                <a:latin typeface="Imprint MT Shadow" charset="0"/>
                <a:ea typeface="Imprint MT Shadow" charset="0"/>
                <a:cs typeface="Imprint MT Shadow" charset="0"/>
              </a:rPr>
              <a:t>Drowsiness </a:t>
            </a:r>
            <a:r>
              <a:rPr lang="en-US" sz="2400" dirty="0" smtClean="0">
                <a:latin typeface="Imprint MT Shadow" charset="0"/>
                <a:ea typeface="Imprint MT Shadow" charset="0"/>
                <a:cs typeface="Imprint MT Shadow" charset="0"/>
              </a:rPr>
              <a:t>and </a:t>
            </a:r>
            <a:r>
              <a:rPr lang="en-US" sz="2400" dirty="0" smtClean="0">
                <a:solidFill>
                  <a:srgbClr val="ED1C24"/>
                </a:solidFill>
                <a:latin typeface="Imprint MT Shadow" charset="0"/>
                <a:ea typeface="Imprint MT Shadow" charset="0"/>
                <a:cs typeface="Imprint MT Shadow" charset="0"/>
              </a:rPr>
              <a:t>Distraction</a:t>
            </a:r>
            <a:r>
              <a:rPr lang="en-US" sz="2400" dirty="0" smtClean="0">
                <a:latin typeface="Imprint MT Shadow" charset="0"/>
                <a:ea typeface="Imprint MT Shadow" charset="0"/>
                <a:cs typeface="Imprint MT Shadow" charset="0"/>
              </a:rPr>
              <a:t> Detection</a:t>
            </a:r>
          </a:p>
          <a:p>
            <a:pPr>
              <a:buSzPct val="80000"/>
              <a:buFont typeface="AppleColorEmoji" charset="0"/>
              <a:buChar char="🚘"/>
            </a:pPr>
            <a:r>
              <a:rPr lang="en-US" sz="2400" dirty="0" smtClean="0">
                <a:latin typeface="Imprint MT Shadow" charset="0"/>
                <a:ea typeface="Imprint MT Shadow" charset="0"/>
                <a:cs typeface="Imprint MT Shadow" charset="0"/>
              </a:rPr>
              <a:t> In-vehicle Evaluation without Cloud ensures highest </a:t>
            </a:r>
            <a:r>
              <a:rPr lang="en-US" sz="2400" dirty="0" smtClean="0">
                <a:solidFill>
                  <a:srgbClr val="ED1C24"/>
                </a:solidFill>
                <a:latin typeface="Imprint MT Shadow" charset="0"/>
                <a:ea typeface="Imprint MT Shadow" charset="0"/>
                <a:cs typeface="Imprint MT Shadow" charset="0"/>
              </a:rPr>
              <a:t>Privacy</a:t>
            </a:r>
            <a:endParaRPr lang="en-US" sz="2400" dirty="0">
              <a:solidFill>
                <a:srgbClr val="ED1C24"/>
              </a:solidFill>
              <a:latin typeface="Imprint MT Shadow" charset="0"/>
              <a:ea typeface="Imprint MT Shadow" charset="0"/>
              <a:cs typeface="Imprint MT Shadow" charset="0"/>
            </a:endParaRPr>
          </a:p>
          <a:p>
            <a:pPr>
              <a:buSzPct val="80000"/>
              <a:buFont typeface="AppleColorEmoji" charset="0"/>
              <a:buChar char="🚘"/>
            </a:pPr>
            <a:r>
              <a:rPr lang="en-US" sz="2400" dirty="0" smtClean="0">
                <a:latin typeface="Imprint MT Shadow" charset="0"/>
                <a:ea typeface="Imprint MT Shadow" charset="0"/>
                <a:cs typeface="Imprint MT Shadow" charset="0"/>
              </a:rPr>
              <a:t> </a:t>
            </a:r>
            <a:r>
              <a:rPr lang="en-US" sz="2400" dirty="0" smtClean="0">
                <a:solidFill>
                  <a:srgbClr val="ED1C24"/>
                </a:solidFill>
                <a:latin typeface="Imprint MT Shadow" charset="0"/>
                <a:ea typeface="Imprint MT Shadow" charset="0"/>
                <a:cs typeface="Imprint MT Shadow" charset="0"/>
              </a:rPr>
              <a:t>Friendly alerts </a:t>
            </a:r>
            <a:r>
              <a:rPr lang="en-US" sz="2400" dirty="0" smtClean="0">
                <a:latin typeface="Imprint MT Shadow" charset="0"/>
                <a:ea typeface="Imprint MT Shadow" charset="0"/>
                <a:cs typeface="Imprint MT Shadow" charset="0"/>
              </a:rPr>
              <a:t>help driver stay focused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401285" y="6333144"/>
            <a:ext cx="1834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Drowsiness Alert!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036164" y="5651221"/>
            <a:ext cx="1961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 Distraction Alert!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469312" y="6286642"/>
            <a:ext cx="1953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 Distraction Alert!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260306" y="3031503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2911" b="80380" l="4400" r="97500">
                        <a14:foregroundMark x1="30400" y1="56646" x2="30400" y2="56646"/>
                        <a14:foregroundMark x1="36200" y1="61076" x2="36200" y2="61076"/>
                        <a14:foregroundMark x1="45100" y1="63291" x2="45100" y2="63291"/>
                        <a14:foregroundMark x1="49600" y1="55696" x2="49600" y2="55696"/>
                        <a14:foregroundMark x1="53300" y1="58861" x2="53300" y2="58861"/>
                        <a14:foregroundMark x1="62900" y1="56646" x2="62900" y2="56646"/>
                        <a14:foregroundMark x1="72500" y1="62025" x2="72500" y2="62025"/>
                        <a14:foregroundMark x1="76300" y1="58861" x2="76300" y2="58861"/>
                        <a14:foregroundMark x1="82100" y1="61076" x2="82100" y2="61076"/>
                        <a14:backgroundMark x1="15700" y1="59810" x2="15700" y2="59810"/>
                      </a14:backgroundRemoval>
                    </a14:imgEffect>
                  </a14:imgLayer>
                </a14:imgProps>
              </a:ext>
            </a:extLst>
          </a:blip>
          <a:srcRect l="5742" t="32200" r="1680" b="19591"/>
          <a:stretch/>
        </p:blipFill>
        <p:spPr>
          <a:xfrm>
            <a:off x="8556903" y="887143"/>
            <a:ext cx="2688999" cy="442493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1121186" y="1452272"/>
            <a:ext cx="5810753" cy="5990"/>
          </a:xfrm>
          <a:prstGeom prst="line">
            <a:avLst/>
          </a:prstGeom>
          <a:ln w="22225">
            <a:solidFill>
              <a:srgbClr val="ED1C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781012" y="785225"/>
            <a:ext cx="665227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i="1" cap="none" spc="0" dirty="0" smtClean="0">
                <a:ln w="13462">
                  <a:solidFill>
                    <a:srgbClr val="ED1C24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101600">
                    <a:srgbClr val="ED1C24">
                      <a:alpha val="60000"/>
                    </a:srgbClr>
                  </a:glow>
                  <a:outerShdw dist="38100" dir="2700000" algn="bl" rotWithShape="0">
                    <a:schemeClr val="accent5"/>
                  </a:outerShd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SMARTS  Driving Assistant</a:t>
            </a:r>
            <a:endParaRPr lang="en-US" sz="3600" b="1" i="1" cap="none" spc="0" dirty="0">
              <a:ln w="13462">
                <a:solidFill>
                  <a:srgbClr val="ED1C24"/>
                </a:solidFill>
                <a:prstDash val="solid"/>
              </a:ln>
              <a:solidFill>
                <a:schemeClr val="bg1">
                  <a:lumMod val="95000"/>
                </a:schemeClr>
              </a:solidFill>
              <a:effectLst>
                <a:glow rad="101600">
                  <a:srgbClr val="ED1C24">
                    <a:alpha val="60000"/>
                  </a:srgbClr>
                </a:glow>
                <a:outerShdw dist="38100" dir="2700000" algn="bl" rotWithShape="0">
                  <a:schemeClr val="accent5"/>
                </a:outerShdw>
              </a:effectLst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07" r="9622"/>
          <a:stretch/>
        </p:blipFill>
        <p:spPr>
          <a:xfrm>
            <a:off x="6352683" y="4440387"/>
            <a:ext cx="2116735" cy="17548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09" r="9607"/>
          <a:stretch/>
        </p:blipFill>
        <p:spPr>
          <a:xfrm>
            <a:off x="3766089" y="3687245"/>
            <a:ext cx="2353484" cy="18692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8" r="5475"/>
          <a:stretch/>
        </p:blipFill>
        <p:spPr>
          <a:xfrm>
            <a:off x="1090777" y="4323419"/>
            <a:ext cx="2451004" cy="19338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585" y="3687245"/>
            <a:ext cx="2520786" cy="18470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5" name="TextBox 24"/>
          <p:cNvSpPr txBox="1"/>
          <p:nvPr/>
        </p:nvSpPr>
        <p:spPr>
          <a:xfrm>
            <a:off x="8970172" y="5635723"/>
            <a:ext cx="2089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Unauthorized Driver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750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49" r="10351"/>
          <a:stretch/>
        </p:blipFill>
        <p:spPr>
          <a:xfrm>
            <a:off x="1199647" y="3980821"/>
            <a:ext cx="2857502" cy="2133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49" r="10176"/>
          <a:stretch/>
        </p:blipFill>
        <p:spPr>
          <a:xfrm>
            <a:off x="4361948" y="3980821"/>
            <a:ext cx="2871787" cy="2133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50" r="11250"/>
          <a:stretch/>
        </p:blipFill>
        <p:spPr>
          <a:xfrm>
            <a:off x="7538534" y="3980821"/>
            <a:ext cx="2857502" cy="2133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40" t="1653" r="6428" b="14462"/>
          <a:stretch/>
        </p:blipFill>
        <p:spPr>
          <a:xfrm>
            <a:off x="1232044" y="954730"/>
            <a:ext cx="3129904" cy="250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708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724</TotalTime>
  <Words>43</Words>
  <Application>Microsoft Macintosh PowerPoint</Application>
  <PresentationFormat>Widescreen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American Typewriter</vt:lpstr>
      <vt:lpstr>AppleColorEmoji</vt:lpstr>
      <vt:lpstr>Calibri</vt:lpstr>
      <vt:lpstr>Calibri Light</vt:lpstr>
      <vt:lpstr>Imprint MT Shadow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16</cp:revision>
  <dcterms:created xsi:type="dcterms:W3CDTF">2017-06-14T15:30:34Z</dcterms:created>
  <dcterms:modified xsi:type="dcterms:W3CDTF">2017-06-15T03:35:08Z</dcterms:modified>
</cp:coreProperties>
</file>

<file path=docProps/thumbnail.jpeg>
</file>